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9/6/16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567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PowerPoint Presentation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2016-09-07T00:19:20Z</dcterms:created>
  <dcterms:modified xsi:type="dcterms:W3CDTF">2016-09-07T00:19:33Z</dcterms:modified>
</cp:coreProperties>
</file>