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74"/>
  </p:normalViewPr>
  <p:slideViewPr>
    <p:cSldViewPr snapToGrid="0" snapToObjects="1">
      <p:cViewPr varScale="1">
        <p:scale>
          <a:sx n="124" d="100"/>
          <a:sy n="124" d="100"/>
        </p:scale>
        <p:origin x="6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C12748-AEAF-3D40-82BB-749BB9F75958}" type="datetimeFigureOut">
              <a:rPr lang="en-US" smtClean="0"/>
              <a:t>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070559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12748-AEAF-3D40-82BB-749BB9F75958}" type="datetimeFigureOut">
              <a:rPr lang="en-US" smtClean="0"/>
              <a:t>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780503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12748-AEAF-3D40-82BB-749BB9F75958}" type="datetimeFigureOut">
              <a:rPr lang="en-US" smtClean="0"/>
              <a:t>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892178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12748-AEAF-3D40-82BB-749BB9F75958}" type="datetimeFigureOut">
              <a:rPr lang="en-US" smtClean="0"/>
              <a:t>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482167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C12748-AEAF-3D40-82BB-749BB9F75958}" type="datetimeFigureOut">
              <a:rPr lang="en-US" smtClean="0"/>
              <a:t>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553850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C12748-AEAF-3D40-82BB-749BB9F75958}" type="datetimeFigureOut">
              <a:rPr lang="en-US" smtClean="0"/>
              <a:t>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3657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C12748-AEAF-3D40-82BB-749BB9F75958}" type="datetimeFigureOut">
              <a:rPr lang="en-US" smtClean="0"/>
              <a:t>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544319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C12748-AEAF-3D40-82BB-749BB9F75958}" type="datetimeFigureOut">
              <a:rPr lang="en-US" smtClean="0"/>
              <a:t>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89644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12748-AEAF-3D40-82BB-749BB9F75958}" type="datetimeFigureOut">
              <a:rPr lang="en-US" smtClean="0"/>
              <a:t>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959096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12748-AEAF-3D40-82BB-749BB9F75958}" type="datetimeFigureOut">
              <a:rPr lang="en-US" smtClean="0"/>
              <a:t>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1308809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12748-AEAF-3D40-82BB-749BB9F75958}" type="datetimeFigureOut">
              <a:rPr lang="en-US" smtClean="0"/>
              <a:t>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6805A6-D321-CF42-9FB7-FA9A218C33AD}" type="slidenum">
              <a:rPr lang="en-US" smtClean="0"/>
              <a:t>‹#›</a:t>
            </a:fld>
            <a:endParaRPr lang="en-US"/>
          </a:p>
        </p:txBody>
      </p:sp>
    </p:spTree>
    <p:extLst>
      <p:ext uri="{BB962C8B-B14F-4D97-AF65-F5344CB8AC3E}">
        <p14:creationId xmlns:p14="http://schemas.microsoft.com/office/powerpoint/2010/main" val="4890938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12748-AEAF-3D40-82BB-749BB9F75958}" type="datetimeFigureOut">
              <a:rPr lang="en-US" smtClean="0"/>
              <a:t>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6805A6-D321-CF42-9FB7-FA9A218C33AD}" type="slidenum">
              <a:rPr lang="en-US" smtClean="0"/>
              <a:t>‹#›</a:t>
            </a:fld>
            <a:endParaRPr lang="en-US"/>
          </a:p>
        </p:txBody>
      </p:sp>
    </p:spTree>
    <p:extLst>
      <p:ext uri="{BB962C8B-B14F-4D97-AF65-F5344CB8AC3E}">
        <p14:creationId xmlns:p14="http://schemas.microsoft.com/office/powerpoint/2010/main" val="334573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75942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Currency-Onion </a:t>
            </a:r>
            <a:endParaRPr lang="en-US" dirty="0"/>
          </a:p>
        </p:txBody>
      </p:sp>
      <p:sp>
        <p:nvSpPr>
          <p:cNvPr id="3" name="Content Placeholder 2"/>
          <p:cNvSpPr>
            <a:spLocks noGrp="1"/>
          </p:cNvSpPr>
          <p:nvPr>
            <p:ph idx="1"/>
          </p:nvPr>
        </p:nvSpPr>
        <p:spPr/>
        <p:txBody>
          <a:bodyPr/>
          <a:lstStyle/>
          <a:p>
            <a:endParaRPr lang="en-US" dirty="0"/>
          </a:p>
          <a:p>
            <a:r>
              <a:rPr lang="en-US" dirty="0"/>
              <a:t> all of the onions stories are current and they are always posting and editing their stories for the most up to date information. Even though their stories aren't factual and are for humor, they still maintain their stories to make sure they aren't behind the </a:t>
            </a:r>
            <a:r>
              <a:rPr lang="en-US" dirty="0" smtClean="0"/>
              <a:t>times</a:t>
            </a:r>
          </a:p>
          <a:p>
            <a:endParaRPr lang="en-US" dirty="0"/>
          </a:p>
          <a:p>
            <a:r>
              <a:rPr lang="en-US" dirty="0" smtClean="0"/>
              <a:t>But they don’t update their posts after they are posted </a:t>
            </a:r>
            <a:endParaRPr lang="en-US" dirty="0"/>
          </a:p>
        </p:txBody>
      </p:sp>
    </p:spTree>
    <p:extLst>
      <p:ext uri="{BB962C8B-B14F-4D97-AF65-F5344CB8AC3E}">
        <p14:creationId xmlns:p14="http://schemas.microsoft.com/office/powerpoint/2010/main" val="7762162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Objectivity- Onion</a:t>
            </a:r>
            <a:endParaRPr lang="en-US" dirty="0"/>
          </a:p>
        </p:txBody>
      </p:sp>
      <p:sp>
        <p:nvSpPr>
          <p:cNvPr id="3" name="Content Placeholder 2"/>
          <p:cNvSpPr>
            <a:spLocks noGrp="1"/>
          </p:cNvSpPr>
          <p:nvPr>
            <p:ph idx="1"/>
          </p:nvPr>
        </p:nvSpPr>
        <p:spPr/>
        <p:txBody>
          <a:bodyPr/>
          <a:lstStyle/>
          <a:p>
            <a:r>
              <a:rPr lang="en-US" dirty="0" smtClean="0"/>
              <a:t>Present information with a particular bias (more satirical)</a:t>
            </a:r>
          </a:p>
          <a:p>
            <a:endParaRPr lang="en-US" dirty="0"/>
          </a:p>
          <a:p>
            <a:r>
              <a:rPr lang="en-US" dirty="0" smtClean="0"/>
              <a:t>The site explains and informs the audience </a:t>
            </a:r>
          </a:p>
          <a:p>
            <a:endParaRPr lang="en-US" dirty="0"/>
          </a:p>
          <a:p>
            <a:r>
              <a:rPr lang="en-US" dirty="0" smtClean="0"/>
              <a:t>The site advertising conflicts with content.</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3362088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Coverage-Onion</a:t>
            </a:r>
            <a:endParaRPr lang="en-US" dirty="0"/>
          </a:p>
        </p:txBody>
      </p:sp>
      <p:sp>
        <p:nvSpPr>
          <p:cNvPr id="3" name="Content Placeholder 2"/>
          <p:cNvSpPr>
            <a:spLocks noGrp="1"/>
          </p:cNvSpPr>
          <p:nvPr>
            <p:ph idx="1"/>
          </p:nvPr>
        </p:nvSpPr>
        <p:spPr/>
        <p:txBody>
          <a:bodyPr/>
          <a:lstStyle/>
          <a:p>
            <a:r>
              <a:rPr lang="en-US" dirty="0" smtClean="0"/>
              <a:t>The onion is not a selective site, explores pretty much all topics.</a:t>
            </a:r>
          </a:p>
          <a:p>
            <a:endParaRPr lang="en-US" dirty="0"/>
          </a:p>
          <a:p>
            <a:r>
              <a:rPr lang="en-US" dirty="0" smtClean="0"/>
              <a:t>The topics are explored in depth</a:t>
            </a:r>
          </a:p>
          <a:p>
            <a:endParaRPr lang="en-US" dirty="0"/>
          </a:p>
          <a:p>
            <a:r>
              <a:rPr lang="en-US" dirty="0" smtClean="0"/>
              <a:t>The site provides info with no relevant links  </a:t>
            </a:r>
            <a:endParaRPr lang="en-US" dirty="0"/>
          </a:p>
        </p:txBody>
      </p:sp>
    </p:spTree>
    <p:extLst>
      <p:ext uri="{BB962C8B-B14F-4D97-AF65-F5344CB8AC3E}">
        <p14:creationId xmlns:p14="http://schemas.microsoft.com/office/powerpoint/2010/main" val="345162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-CNN</a:t>
            </a:r>
            <a:endParaRPr lang="en-US" dirty="0"/>
          </a:p>
        </p:txBody>
      </p:sp>
      <p:sp>
        <p:nvSpPr>
          <p:cNvPr id="3" name="Content Placeholder 2"/>
          <p:cNvSpPr>
            <a:spLocks noGrp="1"/>
          </p:cNvSpPr>
          <p:nvPr>
            <p:ph idx="1"/>
          </p:nvPr>
        </p:nvSpPr>
        <p:spPr/>
        <p:txBody>
          <a:bodyPr/>
          <a:lstStyle/>
          <a:p>
            <a:endParaRPr lang="en-US" dirty="0" smtClean="0"/>
          </a:p>
          <a:p>
            <a:r>
              <a:rPr lang="en-US" dirty="0" smtClean="0"/>
              <a:t>When you go to the website in the bottom left corner it says “by using this site, you agree to the privacy policy and terms of service”. Not a lot of websites have this.</a:t>
            </a:r>
            <a:endParaRPr lang="en-US" dirty="0"/>
          </a:p>
          <a:p>
            <a:r>
              <a:rPr lang="en-US" dirty="0" smtClean="0"/>
              <a:t>It is also a very famous news source and uses a lot of the most respected Journalists in the news business, such as Anderson cooper.</a:t>
            </a:r>
          </a:p>
          <a:p>
            <a:r>
              <a:rPr lang="en-US" dirty="0" smtClean="0"/>
              <a:t>Its been rated the most trusted news source more than once and has also won numerous awards. </a:t>
            </a:r>
          </a:p>
          <a:p>
            <a:endParaRPr lang="en-US" dirty="0"/>
          </a:p>
          <a:p>
            <a:endParaRPr lang="en-US" dirty="0"/>
          </a:p>
        </p:txBody>
      </p:sp>
    </p:spTree>
    <p:extLst>
      <p:ext uri="{BB962C8B-B14F-4D97-AF65-F5344CB8AC3E}">
        <p14:creationId xmlns:p14="http://schemas.microsoft.com/office/powerpoint/2010/main" val="1329271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 -CNN</a:t>
            </a:r>
            <a:endParaRPr lang="en-US" dirty="0"/>
          </a:p>
        </p:txBody>
      </p:sp>
      <p:sp>
        <p:nvSpPr>
          <p:cNvPr id="3" name="Content Placeholder 2"/>
          <p:cNvSpPr>
            <a:spLocks noGrp="1"/>
          </p:cNvSpPr>
          <p:nvPr>
            <p:ph idx="1"/>
          </p:nvPr>
        </p:nvSpPr>
        <p:spPr/>
        <p:txBody>
          <a:bodyPr/>
          <a:lstStyle/>
          <a:p>
            <a:r>
              <a:rPr lang="en-US" dirty="0" smtClean="0"/>
              <a:t>For just about every story that they report they have pictures, videos, or live interviews for each story they report.</a:t>
            </a:r>
          </a:p>
          <a:p>
            <a:endParaRPr lang="en-US" dirty="0"/>
          </a:p>
          <a:p>
            <a:r>
              <a:rPr lang="en-US" dirty="0" smtClean="0"/>
              <a:t>Each published story has references and authors background to prove accuracy for each story.</a:t>
            </a:r>
          </a:p>
          <a:p>
            <a:endParaRPr lang="en-US" dirty="0"/>
          </a:p>
          <a:p>
            <a:r>
              <a:rPr lang="en-US" dirty="0" smtClean="0"/>
              <a:t>In their mission statement it says they are there to provide accurate news stories and remain unbiased.   </a:t>
            </a:r>
            <a:endParaRPr lang="en-US" dirty="0"/>
          </a:p>
        </p:txBody>
      </p:sp>
    </p:spTree>
    <p:extLst>
      <p:ext uri="{BB962C8B-B14F-4D97-AF65-F5344CB8AC3E}">
        <p14:creationId xmlns:p14="http://schemas.microsoft.com/office/powerpoint/2010/main" val="2133858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Currency-CNN</a:t>
            </a:r>
            <a:endParaRPr lang="en-US" dirty="0"/>
          </a:p>
        </p:txBody>
      </p:sp>
      <p:sp>
        <p:nvSpPr>
          <p:cNvPr id="3" name="Content Placeholder 2"/>
          <p:cNvSpPr>
            <a:spLocks noGrp="1"/>
          </p:cNvSpPr>
          <p:nvPr>
            <p:ph idx="1"/>
          </p:nvPr>
        </p:nvSpPr>
        <p:spPr>
          <a:xfrm>
            <a:off x="838200" y="1850563"/>
            <a:ext cx="10515600" cy="4351338"/>
          </a:xfrm>
        </p:spPr>
        <p:txBody>
          <a:bodyPr/>
          <a:lstStyle/>
          <a:p>
            <a:r>
              <a:rPr lang="en-US" dirty="0" smtClean="0"/>
              <a:t>With most of the stories that are on their website most of them are updated that day, so they`re keeping up with current events and update their viewers when they get new facts.</a:t>
            </a:r>
          </a:p>
          <a:p>
            <a:endParaRPr lang="en-US" dirty="0" smtClean="0"/>
          </a:p>
          <a:p>
            <a:r>
              <a:rPr lang="en-US" dirty="0" smtClean="0"/>
              <a:t>When CNN gets a scoop from anywhere around the world they report it either report on their news station on T.V or on their website, also the links that they have in their stories are up to date.</a:t>
            </a:r>
          </a:p>
          <a:p>
            <a:r>
              <a:rPr lang="en-US" dirty="0" smtClean="0"/>
              <a:t>They have daily news broadcast with current events and new info.</a:t>
            </a:r>
            <a:endParaRPr lang="en-US" dirty="0"/>
          </a:p>
        </p:txBody>
      </p:sp>
    </p:spTree>
    <p:extLst>
      <p:ext uri="{BB962C8B-B14F-4D97-AF65-F5344CB8AC3E}">
        <p14:creationId xmlns:p14="http://schemas.microsoft.com/office/powerpoint/2010/main" val="1856971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Objectivity-CNN</a:t>
            </a:r>
            <a:endParaRPr lang="en-US" dirty="0"/>
          </a:p>
        </p:txBody>
      </p:sp>
      <p:sp>
        <p:nvSpPr>
          <p:cNvPr id="3" name="Content Placeholder 2"/>
          <p:cNvSpPr>
            <a:spLocks noGrp="1"/>
          </p:cNvSpPr>
          <p:nvPr>
            <p:ph idx="1"/>
          </p:nvPr>
        </p:nvSpPr>
        <p:spPr/>
        <p:txBody>
          <a:bodyPr/>
          <a:lstStyle/>
          <a:p>
            <a:pPr marL="0" indent="0">
              <a:buNone/>
            </a:pPr>
            <a:r>
              <a:rPr lang="en-US" dirty="0" smtClean="0"/>
              <a:t>CNN`s objective is to get the news to people quickly and tell people about what's happening in the world. </a:t>
            </a:r>
          </a:p>
          <a:p>
            <a:pPr marL="0" indent="0">
              <a:buNone/>
            </a:pPr>
            <a:endParaRPr lang="en-US" dirty="0"/>
          </a:p>
          <a:p>
            <a:pPr marL="0" indent="0">
              <a:buNone/>
            </a:pPr>
            <a:r>
              <a:rPr lang="en-US" dirty="0" smtClean="0"/>
              <a:t>They do not try to sway the Audience in anyway they just report the information they get.</a:t>
            </a:r>
          </a:p>
          <a:p>
            <a:pPr marL="0" indent="0">
              <a:buNone/>
            </a:pPr>
            <a:endParaRPr lang="en-US" dirty="0" smtClean="0"/>
          </a:p>
          <a:p>
            <a:pPr marL="0" indent="0">
              <a:buNone/>
            </a:pPr>
            <a:r>
              <a:rPr lang="en-US" dirty="0" smtClean="0"/>
              <a:t>They don’t have any advertisements for other products one their website so it does not conflict with their content .</a:t>
            </a:r>
            <a:endParaRPr lang="en-US" dirty="0"/>
          </a:p>
          <a:p>
            <a:pPr marL="0" indent="0">
              <a:buNone/>
            </a:pPr>
            <a:endParaRPr lang="en-US" dirty="0"/>
          </a:p>
        </p:txBody>
      </p:sp>
    </p:spTree>
    <p:extLst>
      <p:ext uri="{BB962C8B-B14F-4D97-AF65-F5344CB8AC3E}">
        <p14:creationId xmlns:p14="http://schemas.microsoft.com/office/powerpoint/2010/main" val="1969694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Coverage-CNN</a:t>
            </a:r>
            <a:endParaRPr lang="en-US" dirty="0"/>
          </a:p>
        </p:txBody>
      </p:sp>
      <p:sp>
        <p:nvSpPr>
          <p:cNvPr id="3" name="Content Placeholder 2"/>
          <p:cNvSpPr>
            <a:spLocks noGrp="1"/>
          </p:cNvSpPr>
          <p:nvPr>
            <p:ph idx="1"/>
          </p:nvPr>
        </p:nvSpPr>
        <p:spPr/>
        <p:txBody>
          <a:bodyPr/>
          <a:lstStyle/>
          <a:p>
            <a:r>
              <a:rPr lang="en-US" dirty="0" smtClean="0"/>
              <a:t>Almost every story that CNN reports gives the viewers lots of details on that specific story and reports details as soon as the get them</a:t>
            </a:r>
          </a:p>
          <a:p>
            <a:endParaRPr lang="en-US" dirty="0"/>
          </a:p>
          <a:p>
            <a:r>
              <a:rPr lang="en-US" dirty="0" smtClean="0"/>
              <a:t>All the Links to the stories they have don’t lead you to another website that they have but lead you to the story on their website</a:t>
            </a:r>
          </a:p>
          <a:p>
            <a:endParaRPr lang="en-US" dirty="0"/>
          </a:p>
          <a:p>
            <a:r>
              <a:rPr lang="en-US" dirty="0"/>
              <a:t>CNN covers many different types of new stories from sports to politics</a:t>
            </a:r>
          </a:p>
          <a:p>
            <a:pPr marL="0" indent="0">
              <a:buNone/>
            </a:pPr>
            <a:r>
              <a:rPr lang="en-US" dirty="0"/>
              <a:t> </a:t>
            </a:r>
            <a:r>
              <a:rPr lang="en-US" dirty="0" smtClean="0"/>
              <a:t>and also </a:t>
            </a:r>
            <a:r>
              <a:rPr lang="en-US" dirty="0"/>
              <a:t>has many anchors around the world to inform people of news stories from the perspective of that country. </a:t>
            </a:r>
          </a:p>
        </p:txBody>
      </p:sp>
    </p:spTree>
    <p:extLst>
      <p:ext uri="{BB962C8B-B14F-4D97-AF65-F5344CB8AC3E}">
        <p14:creationId xmlns:p14="http://schemas.microsoft.com/office/powerpoint/2010/main" val="2187497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71106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Authority-Onion</a:t>
            </a:r>
            <a:endParaRPr lang="en-US" dirty="0"/>
          </a:p>
        </p:txBody>
      </p:sp>
      <p:sp>
        <p:nvSpPr>
          <p:cNvPr id="3" name="Content Placeholder 2"/>
          <p:cNvSpPr>
            <a:spLocks noGrp="1"/>
          </p:cNvSpPr>
          <p:nvPr>
            <p:ph idx="1"/>
          </p:nvPr>
        </p:nvSpPr>
        <p:spPr>
          <a:xfrm>
            <a:off x="898478" y="1825625"/>
            <a:ext cx="10515600" cy="4351338"/>
          </a:xfrm>
        </p:spPr>
        <p:txBody>
          <a:bodyPr/>
          <a:lstStyle/>
          <a:p>
            <a:endParaRPr lang="en-US" dirty="0" smtClean="0"/>
          </a:p>
          <a:p>
            <a:r>
              <a:rPr lang="en-US" dirty="0" smtClean="0"/>
              <a:t>- </a:t>
            </a:r>
            <a:r>
              <a:rPr lang="en-US" dirty="0"/>
              <a:t>Its unclear who is responsible for developing the site and how they acquire their information</a:t>
            </a:r>
          </a:p>
          <a:p>
            <a:endParaRPr lang="en-US" dirty="0" smtClean="0"/>
          </a:p>
          <a:p>
            <a:endParaRPr lang="en-US" dirty="0"/>
          </a:p>
          <a:p>
            <a:r>
              <a:rPr lang="en-US" dirty="0" smtClean="0"/>
              <a:t>-  </a:t>
            </a:r>
            <a:r>
              <a:rPr lang="en-US" dirty="0"/>
              <a:t>Lacks credentials, Authors qualifications are not listed with articles</a:t>
            </a:r>
          </a:p>
          <a:p>
            <a:r>
              <a:rPr lang="en-US" dirty="0" smtClean="0"/>
              <a:t/>
            </a:r>
            <a:br>
              <a:rPr lang="en-US" dirty="0" smtClean="0"/>
            </a:br>
            <a:endParaRPr lang="en-US" dirty="0" smtClean="0"/>
          </a:p>
          <a:p>
            <a:r>
              <a:rPr lang="en-US" dirty="0" smtClean="0"/>
              <a:t>- </a:t>
            </a:r>
            <a:r>
              <a:rPr lang="en-US" dirty="0"/>
              <a:t>unable to confirm which news stories are based on facts or fiction</a:t>
            </a:r>
          </a:p>
        </p:txBody>
      </p:sp>
    </p:spTree>
    <p:extLst>
      <p:ext uri="{BB962C8B-B14F-4D97-AF65-F5344CB8AC3E}">
        <p14:creationId xmlns:p14="http://schemas.microsoft.com/office/powerpoint/2010/main" val="420910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Accuracy-Onion </a:t>
            </a:r>
            <a:endParaRPr lang="en-US" dirty="0"/>
          </a:p>
        </p:txBody>
      </p:sp>
      <p:sp>
        <p:nvSpPr>
          <p:cNvPr id="3" name="Content Placeholder 2"/>
          <p:cNvSpPr>
            <a:spLocks noGrp="1"/>
          </p:cNvSpPr>
          <p:nvPr>
            <p:ph idx="1"/>
          </p:nvPr>
        </p:nvSpPr>
        <p:spPr>
          <a:xfrm>
            <a:off x="838200" y="1690688"/>
            <a:ext cx="10515600" cy="4351338"/>
          </a:xfrm>
        </p:spPr>
        <p:txBody>
          <a:bodyPr/>
          <a:lstStyle/>
          <a:p>
            <a:r>
              <a:rPr lang="en-US" dirty="0"/>
              <a:t>- cannot verify if author is connected with credible or respectable institution</a:t>
            </a:r>
          </a:p>
          <a:p>
            <a:endParaRPr lang="en-US" dirty="0" smtClean="0"/>
          </a:p>
          <a:p>
            <a:r>
              <a:rPr lang="en-US" dirty="0" smtClean="0"/>
              <a:t>-</a:t>
            </a:r>
            <a:r>
              <a:rPr lang="en-US" dirty="0"/>
              <a:t>Information and news articles on the site do not provide proper references </a:t>
            </a:r>
          </a:p>
          <a:p>
            <a:endParaRPr lang="en-US" dirty="0" smtClean="0"/>
          </a:p>
          <a:p>
            <a:r>
              <a:rPr lang="en-US" dirty="0" smtClean="0"/>
              <a:t>- </a:t>
            </a:r>
            <a:r>
              <a:rPr lang="en-US" dirty="0"/>
              <a:t>Articles are not comparable with other news sites</a:t>
            </a:r>
          </a:p>
        </p:txBody>
      </p:sp>
    </p:spTree>
    <p:extLst>
      <p:ext uri="{BB962C8B-B14F-4D97-AF65-F5344CB8AC3E}">
        <p14:creationId xmlns:p14="http://schemas.microsoft.com/office/powerpoint/2010/main" val="17633816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1071</TotalTime>
  <Words>556</Words>
  <Application>Microsoft Macintosh PowerPoint</Application>
  <PresentationFormat>Widescreen</PresentationFormat>
  <Paragraphs>61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Authority -CNN</vt:lpstr>
      <vt:lpstr>Accuracy -CNN</vt:lpstr>
      <vt:lpstr>Currency-CNN</vt:lpstr>
      <vt:lpstr>Objectivity-CNN</vt:lpstr>
      <vt:lpstr>Coverage-CNN</vt:lpstr>
      <vt:lpstr>PowerPoint Presentation</vt:lpstr>
      <vt:lpstr>Authority-Onion</vt:lpstr>
      <vt:lpstr>Accuracy-Onion </vt:lpstr>
      <vt:lpstr>Currency-Onion </vt:lpstr>
      <vt:lpstr>Objectivity- Onion</vt:lpstr>
      <vt:lpstr>Coverage-Onion</vt:lpstr>
    </vt:vector>
  </TitlesOfParts>
  <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17</cp:revision>
  <dcterms:created xsi:type="dcterms:W3CDTF">2016-09-13T23:16:13Z</dcterms:created>
  <dcterms:modified xsi:type="dcterms:W3CDTF">2016-09-20T23:15:15Z</dcterms:modified>
</cp:coreProperties>
</file>